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64" d="100"/>
          <a:sy n="64" d="100"/>
        </p:scale>
        <p:origin x="-14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2685103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4961837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6617597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2417065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8106224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2272494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9694249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9027795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7085775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5844546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3197803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54960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55576" y="3429000"/>
            <a:ext cx="77106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Итоги работы студенческого совета за 1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полугодие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2015-2016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учебного года</a:t>
            </a:r>
            <a:endParaRPr lang="ru-RU" sz="3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79712" y="1945798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Студенческая конференция</a:t>
            </a:r>
            <a:endParaRPr lang="ru-RU" sz="3600" b="1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одзаголовок 3"/>
          <p:cNvSpPr>
            <a:spLocks noGrp="1"/>
          </p:cNvSpPr>
          <p:nvPr>
            <p:ph type="subTitle" idx="1"/>
          </p:nvPr>
        </p:nvSpPr>
        <p:spPr>
          <a:xfrm>
            <a:off x="5857884" y="5715016"/>
            <a:ext cx="3043214" cy="594304"/>
          </a:xfrm>
        </p:spPr>
        <p:txBody>
          <a:bodyPr>
            <a:normAutofit/>
          </a:bodyPr>
          <a:lstStyle/>
          <a:p>
            <a:r>
              <a:rPr lang="ru-RU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овет 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отделения</a:t>
            </a: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00463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844824"/>
            <a:ext cx="6336704" cy="2952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На данный момент всего обучается -20 групп</a:t>
            </a:r>
          </a:p>
          <a:p>
            <a:r>
              <a:rPr lang="ru-RU" sz="3600" dirty="0" smtClean="0"/>
              <a:t>За первый семестр: </a:t>
            </a:r>
          </a:p>
          <a:p>
            <a:r>
              <a:rPr lang="ru-RU" sz="3600" dirty="0" smtClean="0"/>
              <a:t>Прибыло- 8 </a:t>
            </a:r>
          </a:p>
          <a:p>
            <a:r>
              <a:rPr lang="ru-RU" sz="3600" dirty="0" smtClean="0"/>
              <a:t>Выбыло-13</a:t>
            </a: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22987995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404664"/>
            <a:ext cx="6662564" cy="1325563"/>
          </a:xfrm>
        </p:spPr>
        <p:txBody>
          <a:bodyPr/>
          <a:lstStyle/>
          <a:p>
            <a:r>
              <a:rPr lang="ru-RU" dirty="0" smtClean="0"/>
              <a:t>Успеваемость.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800" dirty="0" smtClean="0"/>
              <a:t>Со 100 % - выпускные группы № 40, 41, 43</a:t>
            </a:r>
          </a:p>
          <a:p>
            <a:pPr>
              <a:buNone/>
            </a:pPr>
            <a:r>
              <a:rPr lang="ru-RU" sz="2800" dirty="0" smtClean="0"/>
              <a:t>а также группы:</a:t>
            </a:r>
          </a:p>
          <a:p>
            <a:pPr>
              <a:buNone/>
            </a:pPr>
            <a:r>
              <a:rPr lang="ru-RU" sz="2800" dirty="0" smtClean="0"/>
              <a:t>- № 10,11,12,14к,15, 21, 23, 24, 25, 31, 34</a:t>
            </a:r>
          </a:p>
          <a:p>
            <a:pPr>
              <a:buNone/>
            </a:pPr>
            <a:r>
              <a:rPr lang="ru-RU" sz="2800" dirty="0" smtClean="0"/>
              <a:t>-от 90 % -  № 14, 22, 30</a:t>
            </a:r>
          </a:p>
          <a:p>
            <a:pPr>
              <a:buNone/>
            </a:pPr>
            <a:r>
              <a:rPr lang="ru-RU" sz="2800" dirty="0" smtClean="0"/>
              <a:t>-от 80%  - №20,33,44</a:t>
            </a:r>
          </a:p>
          <a:p>
            <a:endParaRPr lang="ru-RU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365126"/>
            <a:ext cx="6751662" cy="1325563"/>
          </a:xfrm>
        </p:spPr>
        <p:txBody>
          <a:bodyPr/>
          <a:lstStyle/>
          <a:p>
            <a:r>
              <a:rPr lang="ru-RU" dirty="0" smtClean="0"/>
              <a:t>Клуб отличников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800" dirty="0" smtClean="0"/>
              <a:t>8 человек -№ 31 </a:t>
            </a:r>
          </a:p>
          <a:p>
            <a:pPr>
              <a:buNone/>
            </a:pPr>
            <a:r>
              <a:rPr lang="ru-RU" sz="2800" dirty="0" smtClean="0"/>
              <a:t>5 человек в группах № 21, 41, 43 </a:t>
            </a:r>
          </a:p>
          <a:p>
            <a:pPr>
              <a:buNone/>
            </a:pPr>
            <a:r>
              <a:rPr lang="ru-RU" sz="2800" dirty="0" smtClean="0"/>
              <a:t>4 человека –в группах № 22, 25 </a:t>
            </a:r>
          </a:p>
          <a:p>
            <a:pPr>
              <a:buNone/>
            </a:pPr>
            <a:r>
              <a:rPr lang="ru-RU" sz="2800" dirty="0" smtClean="0"/>
              <a:t>3 человека –в группах № 20, 34 </a:t>
            </a:r>
          </a:p>
          <a:p>
            <a:pPr>
              <a:buNone/>
            </a:pPr>
            <a:r>
              <a:rPr lang="ru-RU" sz="2800" dirty="0" smtClean="0"/>
              <a:t>2 человека –в группах № 24, 30 </a:t>
            </a:r>
          </a:p>
          <a:p>
            <a:pPr>
              <a:buNone/>
            </a:pPr>
            <a:r>
              <a:rPr lang="ru-RU" sz="2800" dirty="0" smtClean="0"/>
              <a:t>1 человеку –в группах № 12, 33, 40 </a:t>
            </a:r>
          </a:p>
          <a:p>
            <a:endParaRPr lang="ru-RU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365126"/>
            <a:ext cx="6895678" cy="1325563"/>
          </a:xfrm>
        </p:spPr>
        <p:txBody>
          <a:bodyPr/>
          <a:lstStyle/>
          <a:p>
            <a:r>
              <a:rPr lang="ru-RU" dirty="0" smtClean="0"/>
              <a:t>Рейтинг групп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365126"/>
            <a:ext cx="6823670" cy="1325563"/>
          </a:xfrm>
        </p:spPr>
        <p:txBody>
          <a:bodyPr/>
          <a:lstStyle/>
          <a:p>
            <a:r>
              <a:rPr lang="ru-RU" dirty="0" smtClean="0"/>
              <a:t>Предложения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800" dirty="0" smtClean="0"/>
              <a:t>1.Признать работу Совета дневного отделения удовлетворительной;</a:t>
            </a:r>
          </a:p>
          <a:p>
            <a:pPr>
              <a:buNone/>
            </a:pPr>
            <a:r>
              <a:rPr lang="ru-RU" sz="2800" dirty="0" smtClean="0"/>
              <a:t>2. Активизировать работу проекта «Рука помощи»</a:t>
            </a:r>
          </a:p>
          <a:p>
            <a:pPr>
              <a:buNone/>
            </a:pPr>
            <a:r>
              <a:rPr lang="ru-RU" sz="2800" dirty="0" smtClean="0"/>
              <a:t>3. Осуществлять работу по  соблюдению студентами делового стиля одежды. </a:t>
            </a:r>
          </a:p>
          <a:p>
            <a:endParaRPr lang="ru-RU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</TotalTime>
  <Words>163</Words>
  <Application>Microsoft Office PowerPoint</Application>
  <PresentationFormat>Экран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Успеваемость.</vt:lpstr>
      <vt:lpstr>Клуб отличников</vt:lpstr>
      <vt:lpstr>Рейтинг групп</vt:lpstr>
      <vt:lpstr>Предложения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Настя</dc:creator>
  <cp:lastModifiedBy>XTreme.ws</cp:lastModifiedBy>
  <cp:revision>22</cp:revision>
  <dcterms:created xsi:type="dcterms:W3CDTF">2015-10-20T13:48:58Z</dcterms:created>
  <dcterms:modified xsi:type="dcterms:W3CDTF">2016-03-14T01:05:14Z</dcterms:modified>
</cp:coreProperties>
</file>